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286D337-DB3F-45A9-A6DD-39A9F3C5155A}" type="datetimeFigureOut">
              <a:rPr lang="en-US" smtClean="0"/>
              <a:t>11/7/2011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784AA2E-1FFB-4C2B-9FFE-CE0F9749D24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286D337-DB3F-45A9-A6DD-39A9F3C5155A}" type="datetimeFigureOut">
              <a:rPr lang="en-US" smtClean="0"/>
              <a:t>11/7/2011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784AA2E-1FFB-4C2B-9FFE-CE0F9749D24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286D337-DB3F-45A9-A6DD-39A9F3C5155A}" type="datetimeFigureOut">
              <a:rPr lang="en-US" smtClean="0"/>
              <a:t>11/7/2011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784AA2E-1FFB-4C2B-9FFE-CE0F9749D24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286D337-DB3F-45A9-A6DD-39A9F3C5155A}" type="datetimeFigureOut">
              <a:rPr lang="en-US" smtClean="0"/>
              <a:t>11/7/2011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784AA2E-1FFB-4C2B-9FFE-CE0F9749D24D}"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286D337-DB3F-45A9-A6DD-39A9F3C5155A}" type="datetimeFigureOut">
              <a:rPr lang="en-US" smtClean="0"/>
              <a:t>11/7/2011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784AA2E-1FFB-4C2B-9FFE-CE0F9749D24D}"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286D337-DB3F-45A9-A6DD-39A9F3C5155A}" type="datetimeFigureOut">
              <a:rPr lang="en-US" smtClean="0"/>
              <a:t>11/7/2011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784AA2E-1FFB-4C2B-9FFE-CE0F9749D24D}"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286D337-DB3F-45A9-A6DD-39A9F3C5155A}" type="datetimeFigureOut">
              <a:rPr lang="en-US" smtClean="0"/>
              <a:t>11/7/2011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784AA2E-1FFB-4C2B-9FFE-CE0F9749D24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286D337-DB3F-45A9-A6DD-39A9F3C5155A}" type="datetimeFigureOut">
              <a:rPr lang="en-US" smtClean="0"/>
              <a:t>11/7/2011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784AA2E-1FFB-4C2B-9FFE-CE0F9749D24D}"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286D337-DB3F-45A9-A6DD-39A9F3C5155A}" type="datetimeFigureOut">
              <a:rPr lang="en-US" smtClean="0"/>
              <a:t>11/7/2011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784AA2E-1FFB-4C2B-9FFE-CE0F9749D2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286D337-DB3F-45A9-A6DD-39A9F3C5155A}" type="datetimeFigureOut">
              <a:rPr lang="en-US" smtClean="0"/>
              <a:t>11/7/2011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784AA2E-1FFB-4C2B-9FFE-CE0F9749D24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286D337-DB3F-45A9-A6DD-39A9F3C5155A}" type="datetimeFigureOut">
              <a:rPr lang="en-US" smtClean="0"/>
              <a:t>11/7/2011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784AA2E-1FFB-4C2B-9FFE-CE0F9749D24D}"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286D337-DB3F-45A9-A6DD-39A9F3C5155A}" type="datetimeFigureOut">
              <a:rPr lang="en-US" smtClean="0"/>
              <a:t>11/7/2011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784AA2E-1FFB-4C2B-9FFE-CE0F9749D24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technolog.msnbc.msn.com/_news/2011/01/24/590815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SMR5419@psu.edu" TargetMode="External"/><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Is Technology Making Us Less Social???</a:t>
            </a:r>
            <a:endParaRPr lang="en-US" dirty="0"/>
          </a:p>
        </p:txBody>
      </p:sp>
      <p:sp>
        <p:nvSpPr>
          <p:cNvPr id="3" name="Subtitle 2"/>
          <p:cNvSpPr>
            <a:spLocks noGrp="1"/>
          </p:cNvSpPr>
          <p:nvPr>
            <p:ph type="subTitle" idx="1"/>
          </p:nvPr>
        </p:nvSpPr>
        <p:spPr/>
        <p:txBody>
          <a:bodyPr>
            <a:normAutofit fontScale="70000" lnSpcReduction="20000"/>
          </a:bodyPr>
          <a:lstStyle/>
          <a:p>
            <a:r>
              <a:rPr lang="en-US" dirty="0" err="1" smtClean="0"/>
              <a:t>Stefen</a:t>
            </a:r>
            <a:r>
              <a:rPr lang="en-US" dirty="0" smtClean="0"/>
              <a:t> Rice</a:t>
            </a:r>
          </a:p>
          <a:p>
            <a:r>
              <a:rPr lang="en-US" dirty="0" smtClean="0"/>
              <a:t>Cas100 </a:t>
            </a:r>
          </a:p>
          <a:p>
            <a:r>
              <a:rPr lang="en-US" dirty="0" smtClean="0"/>
              <a:t>Penn State, Hazleton</a:t>
            </a:r>
          </a:p>
          <a:p>
            <a:r>
              <a:rPr lang="en-US" dirty="0" smtClean="0"/>
              <a:t>Smr5419@psu.edu</a:t>
            </a:r>
            <a:endParaRPr lang="en-US" dirty="0"/>
          </a:p>
        </p:txBody>
      </p:sp>
    </p:spTree>
    <p:extLst>
      <p:ext uri="{BB962C8B-B14F-4D97-AF65-F5344CB8AC3E}">
        <p14:creationId xmlns:p14="http://schemas.microsoft.com/office/powerpoint/2010/main" val="13262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direction of technology in the world</a:t>
            </a:r>
          </a:p>
          <a:p>
            <a:r>
              <a:rPr lang="en-US" dirty="0"/>
              <a:t>Technology affecting peoples social skills</a:t>
            </a:r>
          </a:p>
          <a:p>
            <a:r>
              <a:rPr lang="en-US" dirty="0"/>
              <a:t>Negative effects </a:t>
            </a:r>
          </a:p>
          <a:p>
            <a:endParaRPr lang="en-US" dirty="0"/>
          </a:p>
        </p:txBody>
      </p:sp>
      <p:sp>
        <p:nvSpPr>
          <p:cNvPr id="3" name="Title 2"/>
          <p:cNvSpPr>
            <a:spLocks noGrp="1"/>
          </p:cNvSpPr>
          <p:nvPr>
            <p:ph type="title"/>
          </p:nvPr>
        </p:nvSpPr>
        <p:spPr/>
        <p:txBody>
          <a:bodyPr/>
          <a:lstStyle/>
          <a:p>
            <a:pPr algn="ctr"/>
            <a:r>
              <a:rPr lang="en-US" dirty="0" smtClean="0"/>
              <a:t>Conclusion</a:t>
            </a:r>
            <a:endParaRPr lang="en-US" dirty="0"/>
          </a:p>
        </p:txBody>
      </p:sp>
    </p:spTree>
    <p:extLst>
      <p:ext uri="{BB962C8B-B14F-4D97-AF65-F5344CB8AC3E}">
        <p14:creationId xmlns:p14="http://schemas.microsoft.com/office/powerpoint/2010/main" val="980205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Shane, Albert. “Are Teens Today Lacking in Interpersonal and Communication 	Skills?” May 2, 2008. Web. 6 Nov. 	2011.http</a:t>
            </a:r>
            <a:r>
              <a:rPr lang="en-US" sz="1600" dirty="0"/>
              <a:t>://</a:t>
            </a:r>
            <a:r>
              <a:rPr lang="en-US" sz="1600" dirty="0" smtClean="0"/>
              <a:t>www.socialdesire.com/2008/05/02/are-teens-today-	lacking-in-interpersonal-and-communicative-skills</a:t>
            </a:r>
            <a:r>
              <a:rPr lang="en-US" sz="1600" dirty="0" smtClean="0"/>
              <a:t>/</a:t>
            </a:r>
          </a:p>
          <a:p>
            <a:r>
              <a:rPr lang="en-US" sz="1600" dirty="0" smtClean="0"/>
              <a:t>Cesar, Marquez. “Negative aspects of texting” </a:t>
            </a:r>
            <a:r>
              <a:rPr lang="en-US" sz="1600" dirty="0" err="1" smtClean="0"/>
              <a:t>Boarderzine</a:t>
            </a:r>
            <a:r>
              <a:rPr lang="en-US" sz="1600" dirty="0" smtClean="0"/>
              <a:t>. 21 Oct. 2009. 	Web 7 Nov 11.http</a:t>
            </a:r>
            <a:r>
              <a:rPr lang="en-US" sz="1600" dirty="0"/>
              <a:t>://</a:t>
            </a:r>
            <a:r>
              <a:rPr lang="en-US" sz="1600" dirty="0" smtClean="0"/>
              <a:t>borderzine.com/2009/10/negative-aspects-of-	text-messaging</a:t>
            </a:r>
            <a:r>
              <a:rPr lang="en-US" sz="1600" dirty="0"/>
              <a:t>/</a:t>
            </a:r>
            <a:endParaRPr lang="en-US" sz="1600" dirty="0"/>
          </a:p>
          <a:p>
            <a:r>
              <a:rPr lang="en-US" sz="1600" dirty="0" smtClean="0"/>
              <a:t>Chaney, </a:t>
            </a:r>
            <a:r>
              <a:rPr lang="en-US" sz="1600" dirty="0" err="1" smtClean="0"/>
              <a:t>Suzane</a:t>
            </a:r>
            <a:r>
              <a:rPr lang="en-US" sz="1600" dirty="0" smtClean="0"/>
              <a:t>. “Social Networking Sites Making us less Human” MSNBC.com 	29 Jan. 2011. web 6 Nov. </a:t>
            </a:r>
            <a:r>
              <a:rPr lang="en-US" sz="1600" dirty="0" smtClean="0"/>
              <a:t>2011	</a:t>
            </a:r>
            <a:r>
              <a:rPr lang="en-US" sz="1600" dirty="0" smtClean="0">
                <a:hlinkClick r:id="rId2"/>
              </a:rPr>
              <a:t>http</a:t>
            </a:r>
            <a:r>
              <a:rPr lang="en-US" sz="1600" dirty="0">
                <a:hlinkClick r:id="rId2"/>
              </a:rPr>
              <a:t>://technolog.msnbc.msn.com/_</a:t>
            </a:r>
            <a:r>
              <a:rPr lang="en-US" sz="1600" dirty="0" smtClean="0">
                <a:hlinkClick r:id="rId2"/>
              </a:rPr>
              <a:t>news/2011/01/24/5908154-</a:t>
            </a:r>
            <a:r>
              <a:rPr lang="en-US" sz="1600" dirty="0" smtClean="0"/>
              <a:t>	</a:t>
            </a:r>
            <a:r>
              <a:rPr lang="en-US" sz="1600" dirty="0" smtClean="0"/>
              <a:t>social-networking-sites-making-us-less-hum</a:t>
            </a:r>
          </a:p>
          <a:p>
            <a:r>
              <a:rPr lang="en-US" sz="1600" dirty="0" smtClean="0"/>
              <a:t>Images – “Google Images” </a:t>
            </a:r>
            <a:endParaRPr lang="en-US" sz="1600" dirty="0" smtClean="0"/>
          </a:p>
          <a:p>
            <a:endParaRPr lang="en-US" sz="1600" dirty="0" smtClean="0"/>
          </a:p>
          <a:p>
            <a:endParaRPr lang="en-US" sz="1600" dirty="0"/>
          </a:p>
        </p:txBody>
      </p:sp>
      <p:sp>
        <p:nvSpPr>
          <p:cNvPr id="3" name="Title 2"/>
          <p:cNvSpPr>
            <a:spLocks noGrp="1"/>
          </p:cNvSpPr>
          <p:nvPr>
            <p:ph type="title"/>
          </p:nvPr>
        </p:nvSpPr>
        <p:spPr/>
        <p:txBody>
          <a:bodyPr/>
          <a:lstStyle/>
          <a:p>
            <a:pPr algn="ctr"/>
            <a:r>
              <a:rPr lang="en-US" dirty="0" smtClean="0"/>
              <a:t>Cited Sources</a:t>
            </a:r>
            <a:endParaRPr lang="en-US" dirty="0"/>
          </a:p>
        </p:txBody>
      </p:sp>
    </p:spTree>
    <p:extLst>
      <p:ext uri="{BB962C8B-B14F-4D97-AF65-F5344CB8AC3E}">
        <p14:creationId xmlns:p14="http://schemas.microsoft.com/office/powerpoint/2010/main" val="567018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381000" y="4038600"/>
            <a:ext cx="8229600" cy="1143000"/>
          </a:xfrm>
        </p:spPr>
        <p:txBody>
          <a:bodyPr/>
          <a:lstStyle/>
          <a:p>
            <a:pPr algn="ctr"/>
            <a:r>
              <a:rPr lang="en-US" dirty="0" smtClean="0">
                <a:hlinkClick r:id="rId3"/>
              </a:rPr>
              <a:t>SMR5419@psu.edu</a:t>
            </a:r>
            <a:r>
              <a:rPr lang="en-US" dirty="0" smtClean="0"/>
              <a:t> </a:t>
            </a:r>
            <a:endParaRPr lang="en-US" dirty="0"/>
          </a:p>
        </p:txBody>
      </p:sp>
    </p:spTree>
    <p:extLst>
      <p:ext uri="{BB962C8B-B14F-4D97-AF65-F5344CB8AC3E}">
        <p14:creationId xmlns:p14="http://schemas.microsoft.com/office/powerpoint/2010/main" val="1047178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95025">
            <a:off x="75687" y="702661"/>
            <a:ext cx="4648200" cy="1232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64453">
            <a:off x="6004583" y="598343"/>
            <a:ext cx="28575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1161" y="2133600"/>
            <a:ext cx="5076825"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http://www.google.com/url?source=imglanding&amp;ct=img&amp;q=http://upload.wikimedia.org/wikipedia/en/thumb/7/7c/1stGen-iPad-HomeScreen.jpg/250px-1stGen-iPad-HomeScreen.jpg&amp;sa=X&amp;ei=IQu3TvVAw-7SAfqiwdIH&amp;ved=0CAwQ8wc&amp;usg=AFQjCNF-P4AUQNQsU1ZmXI_ItDx-5Cvb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038086">
            <a:off x="306921" y="4274127"/>
            <a:ext cx="215265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google.com/url?source=imglanding&amp;ct=img&amp;q=http://macnotebook.org/wp-content/uploads/2010/09/Mac-Notebook1.jpg&amp;sa=X&amp;ei=Uwu3TsDHEurj0QHm_pFn&amp;ved=0CA0Q8wc&amp;usg=AFQjCNGXQJ3k0drJFAkFmj7Rdsun5457n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120265">
            <a:off x="6470026" y="4558800"/>
            <a:ext cx="2633770" cy="16645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29890" y="6324600"/>
            <a:ext cx="2209799" cy="369332"/>
          </a:xfrm>
          <a:prstGeom prst="rect">
            <a:avLst/>
          </a:prstGeom>
          <a:noFill/>
        </p:spPr>
        <p:txBody>
          <a:bodyPr wrap="square" rtlCol="0">
            <a:spAutoFit/>
          </a:bodyPr>
          <a:lstStyle/>
          <a:p>
            <a:r>
              <a:rPr lang="en-US" dirty="0" smtClean="0"/>
              <a:t>“</a:t>
            </a:r>
            <a:r>
              <a:rPr lang="en-US" dirty="0" err="1" smtClean="0"/>
              <a:t>google</a:t>
            </a:r>
            <a:r>
              <a:rPr lang="en-US" dirty="0" smtClean="0"/>
              <a:t> images”</a:t>
            </a:r>
            <a:endParaRPr lang="en-US" dirty="0"/>
          </a:p>
        </p:txBody>
      </p:sp>
    </p:spTree>
    <p:extLst>
      <p:ext uri="{BB962C8B-B14F-4D97-AF65-F5344CB8AC3E}">
        <p14:creationId xmlns:p14="http://schemas.microsoft.com/office/powerpoint/2010/main" val="2796365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rmAutofit fontScale="90000"/>
          </a:bodyPr>
          <a:lstStyle/>
          <a:p>
            <a:pPr algn="ctr"/>
            <a:r>
              <a:rPr lang="en-US" dirty="0" smtClean="0"/>
              <a:t>The world is shifting to 140 character status updates</a:t>
            </a:r>
            <a:endParaRPr lang="en-US" dirty="0"/>
          </a:p>
        </p:txBody>
      </p:sp>
    </p:spTree>
    <p:extLst>
      <p:ext uri="{BB962C8B-B14F-4D97-AF65-F5344CB8AC3E}">
        <p14:creationId xmlns:p14="http://schemas.microsoft.com/office/powerpoint/2010/main" val="1973876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The direction of technology in the world</a:t>
            </a:r>
          </a:p>
          <a:p>
            <a:r>
              <a:rPr lang="en-US" dirty="0" smtClean="0"/>
              <a:t>Technology affecting peoples social skills</a:t>
            </a:r>
          </a:p>
          <a:p>
            <a:r>
              <a:rPr lang="en-US" dirty="0" smtClean="0"/>
              <a:t>Negative effects </a:t>
            </a:r>
            <a:endParaRPr lang="en-US" dirty="0"/>
          </a:p>
        </p:txBody>
      </p:sp>
      <p:sp>
        <p:nvSpPr>
          <p:cNvPr id="3" name="Title 2"/>
          <p:cNvSpPr>
            <a:spLocks noGrp="1"/>
          </p:cNvSpPr>
          <p:nvPr>
            <p:ph type="title"/>
          </p:nvPr>
        </p:nvSpPr>
        <p:spPr/>
        <p:txBody>
          <a:bodyPr/>
          <a:lstStyle/>
          <a:p>
            <a:pPr algn="ctr"/>
            <a:r>
              <a:rPr lang="en-US" dirty="0" smtClean="0"/>
              <a:t>Overview</a:t>
            </a:r>
            <a:endParaRPr lang="en-US" dirty="0"/>
          </a:p>
        </p:txBody>
      </p:sp>
    </p:spTree>
    <p:extLst>
      <p:ext uri="{BB962C8B-B14F-4D97-AF65-F5344CB8AC3E}">
        <p14:creationId xmlns:p14="http://schemas.microsoft.com/office/powerpoint/2010/main" val="4168831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way in which people frantically communicate online via social network sites such as twitter can be seen as a modern form of madness” (</a:t>
            </a:r>
            <a:r>
              <a:rPr lang="en-US" dirty="0" err="1" smtClean="0"/>
              <a:t>Turkle</a:t>
            </a:r>
            <a:r>
              <a:rPr lang="en-US" dirty="0" smtClean="0"/>
              <a:t>).</a:t>
            </a:r>
            <a:endParaRPr lang="en-US" dirty="0"/>
          </a:p>
        </p:txBody>
      </p:sp>
      <p:sp>
        <p:nvSpPr>
          <p:cNvPr id="3" name="Title 2"/>
          <p:cNvSpPr>
            <a:spLocks noGrp="1"/>
          </p:cNvSpPr>
          <p:nvPr>
            <p:ph type="title"/>
          </p:nvPr>
        </p:nvSpPr>
        <p:spPr/>
        <p:txBody>
          <a:bodyPr/>
          <a:lstStyle/>
          <a:p>
            <a:pPr algn="ctr"/>
            <a:r>
              <a:rPr lang="en-US" dirty="0" smtClean="0"/>
              <a:t>Direction of Technology</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667000"/>
            <a:ext cx="30099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29250" y="6238009"/>
            <a:ext cx="2057400" cy="369332"/>
          </a:xfrm>
          <a:prstGeom prst="rect">
            <a:avLst/>
          </a:prstGeom>
          <a:noFill/>
        </p:spPr>
        <p:txBody>
          <a:bodyPr wrap="square" rtlCol="0">
            <a:spAutoFit/>
          </a:bodyPr>
          <a:lstStyle/>
          <a:p>
            <a:r>
              <a:rPr lang="en-US" dirty="0" smtClean="0"/>
              <a:t>“</a:t>
            </a:r>
            <a:r>
              <a:rPr lang="en-US" dirty="0" err="1" smtClean="0"/>
              <a:t>google</a:t>
            </a:r>
            <a:r>
              <a:rPr lang="en-US" dirty="0" smtClean="0"/>
              <a:t> images”</a:t>
            </a:r>
            <a:endParaRPr lang="en-US" dirty="0"/>
          </a:p>
        </p:txBody>
      </p:sp>
    </p:spTree>
    <p:extLst>
      <p:ext uri="{BB962C8B-B14F-4D97-AF65-F5344CB8AC3E}">
        <p14:creationId xmlns:p14="http://schemas.microsoft.com/office/powerpoint/2010/main" val="917968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lstStyle/>
          <a:p>
            <a:r>
              <a:rPr lang="en-US" dirty="0" smtClean="0"/>
              <a:t>We live in a society where instant satisfaction is necessary</a:t>
            </a:r>
          </a:p>
          <a:p>
            <a:r>
              <a:rPr lang="en-US" dirty="0" smtClean="0"/>
              <a:t>Texting has become the number one form of </a:t>
            </a:r>
            <a:r>
              <a:rPr lang="en-US" dirty="0" smtClean="0"/>
              <a:t>communication (CTIA)</a:t>
            </a:r>
            <a:endParaRPr lang="en-US" dirty="0" smtClean="0"/>
          </a:p>
          <a:p>
            <a:r>
              <a:rPr lang="en-US" dirty="0" smtClean="0"/>
              <a:t>Payphones are almost extinct</a:t>
            </a:r>
          </a:p>
          <a:p>
            <a:r>
              <a:rPr lang="en-US" dirty="0" smtClean="0"/>
              <a:t>i</a:t>
            </a:r>
            <a:r>
              <a:rPr lang="en-US" dirty="0"/>
              <a:t>P</a:t>
            </a:r>
            <a:r>
              <a:rPr lang="en-US" dirty="0" smtClean="0"/>
              <a:t>hones are basically computers on the go</a:t>
            </a:r>
          </a:p>
          <a:p>
            <a:r>
              <a:rPr lang="en-US" dirty="0" smtClean="0"/>
              <a:t>There is an App for just about everything</a:t>
            </a:r>
          </a:p>
          <a:p>
            <a:pPr marL="109728" indent="0">
              <a:buNone/>
            </a:pPr>
            <a:endParaRPr lang="en-US" dirty="0"/>
          </a:p>
        </p:txBody>
      </p:sp>
      <p:sp>
        <p:nvSpPr>
          <p:cNvPr id="3" name="Title 2"/>
          <p:cNvSpPr>
            <a:spLocks noGrp="1"/>
          </p:cNvSpPr>
          <p:nvPr>
            <p:ph type="title"/>
          </p:nvPr>
        </p:nvSpPr>
        <p:spPr>
          <a:xfrm>
            <a:off x="457200" y="274638"/>
            <a:ext cx="8229600" cy="45719"/>
          </a:xfrm>
        </p:spPr>
        <p:txBody>
          <a:bodyPr>
            <a:normAutofit fontScale="90000"/>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29642">
            <a:off x="762000" y="4191000"/>
            <a:ext cx="120664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www.google.com/url?source=imglanding&amp;ct=img&amp;q=http://www.textually.org/textually/archives/images/set3/iphone-apps.png&amp;sa=X&amp;ei=D-i3Tu-GIcni0QG2pM3SBw&amp;ved=0CAsQ8wc&amp;usg=AFQjCNH7LyI_LAE8yjgl2EeEmOhwLsO0f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886200"/>
            <a:ext cx="4495800" cy="19909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google.com/url?source=imglanding&amp;ct=img&amp;q=http://www.payphone.com/images/T/personalpayphone-t-01.jpg&amp;sa=X&amp;ei=R-i3Tr-aFOby0gHx3dXRBw&amp;ved=0CAwQ8wc&amp;usg=AFQjCNFAQLYoEN68EEmN-4o5D_RLd6izI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79355">
            <a:off x="7199468" y="4661270"/>
            <a:ext cx="1866900"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14800" y="6248400"/>
            <a:ext cx="2667000" cy="369332"/>
          </a:xfrm>
          <a:prstGeom prst="rect">
            <a:avLst/>
          </a:prstGeom>
          <a:noFill/>
        </p:spPr>
        <p:txBody>
          <a:bodyPr wrap="square" rtlCol="0">
            <a:spAutoFit/>
          </a:bodyPr>
          <a:lstStyle/>
          <a:p>
            <a:r>
              <a:rPr lang="en-US" dirty="0" smtClean="0"/>
              <a:t>“</a:t>
            </a:r>
            <a:r>
              <a:rPr lang="en-US" dirty="0" err="1" smtClean="0"/>
              <a:t>google</a:t>
            </a:r>
            <a:r>
              <a:rPr lang="en-US" dirty="0" smtClean="0"/>
              <a:t> images”</a:t>
            </a:r>
            <a:endParaRPr lang="en-US" dirty="0"/>
          </a:p>
        </p:txBody>
      </p:sp>
    </p:spTree>
    <p:extLst>
      <p:ext uri="{BB962C8B-B14F-4D97-AF65-F5344CB8AC3E}">
        <p14:creationId xmlns:p14="http://schemas.microsoft.com/office/powerpoint/2010/main" val="2424844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internet has brought the world together yet is creating a wider gap of social interaction like never before. Social networking is making us less social in the sense of personable interaction with the growing number of networks and ways to stay “connected.” What is getting lost is the true purpose of communication with others.” (Social Networks)</a:t>
            </a:r>
            <a:endParaRPr lang="en-US" dirty="0"/>
          </a:p>
        </p:txBody>
      </p:sp>
      <p:sp>
        <p:nvSpPr>
          <p:cNvPr id="3" name="Title 2"/>
          <p:cNvSpPr>
            <a:spLocks noGrp="1"/>
          </p:cNvSpPr>
          <p:nvPr>
            <p:ph type="title"/>
          </p:nvPr>
        </p:nvSpPr>
        <p:spPr/>
        <p:txBody>
          <a:bodyPr/>
          <a:lstStyle/>
          <a:p>
            <a:r>
              <a:rPr lang="en-US" dirty="0" smtClean="0"/>
              <a:t>Are Social Skills Being Affected?</a:t>
            </a:r>
            <a:endParaRPr lang="en-US" dirty="0"/>
          </a:p>
        </p:txBody>
      </p:sp>
    </p:spTree>
    <p:extLst>
      <p:ext uri="{BB962C8B-B14F-4D97-AF65-F5344CB8AC3E}">
        <p14:creationId xmlns:p14="http://schemas.microsoft.com/office/powerpoint/2010/main" val="2568889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lstStyle/>
          <a:p>
            <a:r>
              <a:rPr lang="en-US" dirty="0" smtClean="0"/>
              <a:t>Text short cuts are becoming a new language, often times mistakenly used in academic </a:t>
            </a:r>
            <a:r>
              <a:rPr lang="en-US" dirty="0" smtClean="0"/>
              <a:t>papers</a:t>
            </a:r>
            <a:endParaRPr lang="en-US" dirty="0" smtClean="0"/>
          </a:p>
          <a:p>
            <a:r>
              <a:rPr lang="en-US" dirty="0" smtClean="0"/>
              <a:t>Everyone knows that person in school who is more interested in their phone rather than making </a:t>
            </a:r>
            <a:r>
              <a:rPr lang="en-US" dirty="0" smtClean="0"/>
              <a:t>friends or class</a:t>
            </a:r>
            <a:endParaRPr lang="en-US" dirty="0" smtClean="0"/>
          </a:p>
          <a:p>
            <a:r>
              <a:rPr lang="en-US" dirty="0" smtClean="0"/>
              <a:t>According to NPR,  High School reunion attendance is dropping because of Facebook and other social networks</a:t>
            </a:r>
          </a:p>
          <a:p>
            <a:r>
              <a:rPr lang="en-US" dirty="0" smtClean="0"/>
              <a:t>According to CTIA 75 billion text were sent in the United States in June, 2008</a:t>
            </a:r>
            <a:endParaRPr lang="en-US" dirty="0" smtClean="0"/>
          </a:p>
        </p:txBody>
      </p:sp>
      <p:sp>
        <p:nvSpPr>
          <p:cNvPr id="3" name="Title 2"/>
          <p:cNvSpPr>
            <a:spLocks noGrp="1"/>
          </p:cNvSpPr>
          <p:nvPr>
            <p:ph type="title"/>
          </p:nvPr>
        </p:nvSpPr>
        <p:spPr>
          <a:xfrm>
            <a:off x="457200" y="274638"/>
            <a:ext cx="8229600" cy="45719"/>
          </a:xfrm>
        </p:spPr>
        <p:txBody>
          <a:bodyPr>
            <a:normAutofit fontScale="90000"/>
          </a:bodyPr>
          <a:lstStyle/>
          <a:p>
            <a:endParaRPr lang="en-US" dirty="0"/>
          </a:p>
        </p:txBody>
      </p:sp>
    </p:spTree>
    <p:extLst>
      <p:ext uri="{BB962C8B-B14F-4D97-AF65-F5344CB8AC3E}">
        <p14:creationId xmlns:p14="http://schemas.microsoft.com/office/powerpoint/2010/main" val="2941247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People, mostly teens are resulting to difficult discussion to means of text rather then face to face speaking</a:t>
            </a:r>
          </a:p>
          <a:p>
            <a:r>
              <a:rPr lang="en-US" dirty="0" smtClean="0"/>
              <a:t>Lack of communication skills due to technology result in empathy and sensitivity </a:t>
            </a:r>
          </a:p>
          <a:p>
            <a:r>
              <a:rPr lang="en-US" dirty="0" smtClean="0"/>
              <a:t>Many people are beginning to break up with their girlfriend/boyfriends through text</a:t>
            </a:r>
          </a:p>
          <a:p>
            <a:endParaRPr lang="en-US" dirty="0"/>
          </a:p>
          <a:p>
            <a:endParaRPr lang="en-US" dirty="0" smtClean="0"/>
          </a:p>
          <a:p>
            <a:r>
              <a:rPr lang="en-US" dirty="0" smtClean="0"/>
              <a:t>(Albert</a:t>
            </a:r>
            <a:r>
              <a:rPr lang="en-US" dirty="0" smtClean="0"/>
              <a:t>)</a:t>
            </a:r>
            <a:endParaRPr lang="en-US" dirty="0" smtClean="0"/>
          </a:p>
          <a:p>
            <a:endParaRPr lang="en-US" dirty="0"/>
          </a:p>
        </p:txBody>
      </p:sp>
      <p:sp>
        <p:nvSpPr>
          <p:cNvPr id="3" name="Title 2"/>
          <p:cNvSpPr>
            <a:spLocks noGrp="1"/>
          </p:cNvSpPr>
          <p:nvPr>
            <p:ph type="title"/>
          </p:nvPr>
        </p:nvSpPr>
        <p:spPr/>
        <p:txBody>
          <a:bodyPr/>
          <a:lstStyle/>
          <a:p>
            <a:pPr algn="ctr"/>
            <a:r>
              <a:rPr lang="en-US" dirty="0" smtClean="0"/>
              <a:t>Negative Effects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648200"/>
            <a:ext cx="3276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00800" y="6019800"/>
            <a:ext cx="2286000" cy="369332"/>
          </a:xfrm>
          <a:prstGeom prst="rect">
            <a:avLst/>
          </a:prstGeom>
          <a:noFill/>
        </p:spPr>
        <p:txBody>
          <a:bodyPr wrap="square" rtlCol="0">
            <a:spAutoFit/>
          </a:bodyPr>
          <a:lstStyle/>
          <a:p>
            <a:r>
              <a:rPr lang="en-US" dirty="0" smtClean="0"/>
              <a:t>“Google images”</a:t>
            </a:r>
            <a:endParaRPr lang="en-US" dirty="0"/>
          </a:p>
        </p:txBody>
      </p:sp>
    </p:spTree>
    <p:extLst>
      <p:ext uri="{BB962C8B-B14F-4D97-AF65-F5344CB8AC3E}">
        <p14:creationId xmlns:p14="http://schemas.microsoft.com/office/powerpoint/2010/main" val="41056007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153</TotalTime>
  <Words>344</Words>
  <Application>Microsoft Office PowerPoint</Application>
  <PresentationFormat>On-screen Show (4:3)</PresentationFormat>
  <Paragraphs>44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Concourse</vt:lpstr>
      <vt:lpstr>Is Technology Making Us Less Social???</vt:lpstr>
      <vt:lpstr>PowerPoint Presentation</vt:lpstr>
      <vt:lpstr>The world is shifting to 140 character status updates</vt:lpstr>
      <vt:lpstr>Overview</vt:lpstr>
      <vt:lpstr>Direction of Technology</vt:lpstr>
      <vt:lpstr>PowerPoint Presentation</vt:lpstr>
      <vt:lpstr>Are Social Skills Being Affected?</vt:lpstr>
      <vt:lpstr>PowerPoint Presentation</vt:lpstr>
      <vt:lpstr>Negative Effects</vt:lpstr>
      <vt:lpstr>Conclusion</vt:lpstr>
      <vt:lpstr>Cited Sources</vt:lpstr>
      <vt:lpstr>SMR5419@psu.edu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Technology Making Us Less Social???</dc:title>
  <dc:creator>stefen</dc:creator>
  <cp:lastModifiedBy>stefen</cp:lastModifiedBy>
  <cp:revision>14</cp:revision>
  <dcterms:created xsi:type="dcterms:W3CDTF">2011-11-06T21:29:15Z</dcterms:created>
  <dcterms:modified xsi:type="dcterms:W3CDTF">2011-11-07T14:37:03Z</dcterms:modified>
</cp:coreProperties>
</file>