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64" r:id="rId5"/>
    <p:sldId id="259" r:id="rId6"/>
    <p:sldId id="261" r:id="rId7"/>
    <p:sldId id="260" r:id="rId8"/>
    <p:sldId id="262" r:id="rId9"/>
    <p:sldId id="263" r:id="rId10"/>
    <p:sldId id="265" r:id="rId11"/>
    <p:sldId id="267" r:id="rId12"/>
    <p:sldId id="266" r:id="rId13"/>
    <p:sldId id="268" r:id="rId14"/>
    <p:sldId id="275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8937B-490B-4CA8-811C-FFC49C423521}" type="doc">
      <dgm:prSet loTypeId="urn:microsoft.com/office/officeart/2005/8/layout/hProcess9" loCatId="process" qsTypeId="urn:microsoft.com/office/officeart/2009/2/quickstyle/3d8" qsCatId="3D" csTypeId="urn:microsoft.com/office/officeart/2005/8/colors/accent1_2" csCatId="accent1" phldr="1"/>
      <dgm:spPr/>
    </dgm:pt>
    <dgm:pt modelId="{FE6D512A-F781-42EE-A43F-175E07DD3666}">
      <dgm:prSet phldrT="[Text]"/>
      <dgm:spPr/>
      <dgm:t>
        <a:bodyPr/>
        <a:lstStyle/>
        <a:p>
          <a:r>
            <a:rPr lang="en-US" dirty="0" smtClean="0"/>
            <a:t>What is stress</a:t>
          </a:r>
          <a:endParaRPr lang="en-US" dirty="0"/>
        </a:p>
      </dgm:t>
    </dgm:pt>
    <dgm:pt modelId="{46D432D1-499B-4879-8F09-4AF045361090}" type="parTrans" cxnId="{14C9C517-F4B0-4198-9851-EC708A2F8CE7}">
      <dgm:prSet/>
      <dgm:spPr/>
      <dgm:t>
        <a:bodyPr/>
        <a:lstStyle/>
        <a:p>
          <a:endParaRPr lang="en-US"/>
        </a:p>
      </dgm:t>
    </dgm:pt>
    <dgm:pt modelId="{1B39A938-48AF-4086-A919-F0662BA06BA0}" type="sibTrans" cxnId="{14C9C517-F4B0-4198-9851-EC708A2F8CE7}">
      <dgm:prSet/>
      <dgm:spPr/>
      <dgm:t>
        <a:bodyPr/>
        <a:lstStyle/>
        <a:p>
          <a:endParaRPr lang="en-US"/>
        </a:p>
      </dgm:t>
    </dgm:pt>
    <dgm:pt modelId="{8DB4F590-F53A-4E55-AA06-0BCD1F1F7280}">
      <dgm:prSet phldrT="[Text]"/>
      <dgm:spPr/>
      <dgm:t>
        <a:bodyPr/>
        <a:lstStyle/>
        <a:p>
          <a:r>
            <a:rPr lang="en-US" dirty="0" smtClean="0"/>
            <a:t>Causes of stress</a:t>
          </a:r>
          <a:endParaRPr lang="en-US" dirty="0"/>
        </a:p>
      </dgm:t>
    </dgm:pt>
    <dgm:pt modelId="{76324491-2E37-4DCD-95F6-97697EADEB03}" type="parTrans" cxnId="{842EFBA7-78BA-41D5-A41B-8881DC40DD5F}">
      <dgm:prSet/>
      <dgm:spPr/>
      <dgm:t>
        <a:bodyPr/>
        <a:lstStyle/>
        <a:p>
          <a:endParaRPr lang="en-US"/>
        </a:p>
      </dgm:t>
    </dgm:pt>
    <dgm:pt modelId="{7D79A498-E075-4E1F-97ED-B4BF3925D91E}" type="sibTrans" cxnId="{842EFBA7-78BA-41D5-A41B-8881DC40DD5F}">
      <dgm:prSet/>
      <dgm:spPr/>
      <dgm:t>
        <a:bodyPr/>
        <a:lstStyle/>
        <a:p>
          <a:endParaRPr lang="en-US"/>
        </a:p>
      </dgm:t>
    </dgm:pt>
    <dgm:pt modelId="{F96183DA-CFB5-448D-8E87-838BDB7C7FBA}">
      <dgm:prSet phldrT="[Text]"/>
      <dgm:spPr/>
      <dgm:t>
        <a:bodyPr/>
        <a:lstStyle/>
        <a:p>
          <a:r>
            <a:rPr lang="en-US" dirty="0" smtClean="0"/>
            <a:t>Ways to manage stress</a:t>
          </a:r>
          <a:endParaRPr lang="en-US" dirty="0"/>
        </a:p>
      </dgm:t>
    </dgm:pt>
    <dgm:pt modelId="{AAFC968F-6A95-4003-BFC9-0FBB12C08ECA}" type="parTrans" cxnId="{65EE9CFE-1268-469B-882E-359AA22E1014}">
      <dgm:prSet/>
      <dgm:spPr/>
      <dgm:t>
        <a:bodyPr/>
        <a:lstStyle/>
        <a:p>
          <a:endParaRPr lang="en-US"/>
        </a:p>
      </dgm:t>
    </dgm:pt>
    <dgm:pt modelId="{2160537E-58E6-44F5-BE2A-A16261490448}" type="sibTrans" cxnId="{65EE9CFE-1268-469B-882E-359AA22E1014}">
      <dgm:prSet/>
      <dgm:spPr/>
      <dgm:t>
        <a:bodyPr/>
        <a:lstStyle/>
        <a:p>
          <a:endParaRPr lang="en-US"/>
        </a:p>
      </dgm:t>
    </dgm:pt>
    <dgm:pt modelId="{DE4DA65B-A067-44D6-908C-CB32B8758703}" type="pres">
      <dgm:prSet presAssocID="{E5C8937B-490B-4CA8-811C-FFC49C423521}" presName="CompostProcess" presStyleCnt="0">
        <dgm:presLayoutVars>
          <dgm:dir/>
          <dgm:resizeHandles val="exact"/>
        </dgm:presLayoutVars>
      </dgm:prSet>
      <dgm:spPr/>
    </dgm:pt>
    <dgm:pt modelId="{B0F91B3B-8BDB-4E5B-8794-7684B4B23F49}" type="pres">
      <dgm:prSet presAssocID="{E5C8937B-490B-4CA8-811C-FFC49C423521}" presName="arrow" presStyleLbl="bgShp" presStyleIdx="0" presStyleCnt="1"/>
      <dgm:spPr/>
    </dgm:pt>
    <dgm:pt modelId="{4A94EAEC-24E5-427A-B130-A37401334028}" type="pres">
      <dgm:prSet presAssocID="{E5C8937B-490B-4CA8-811C-FFC49C423521}" presName="linearProcess" presStyleCnt="0"/>
      <dgm:spPr/>
    </dgm:pt>
    <dgm:pt modelId="{F8D4125F-14B9-48FB-BB02-66FD5D529A56}" type="pres">
      <dgm:prSet presAssocID="{FE6D512A-F781-42EE-A43F-175E07DD3666}" presName="textNode" presStyleLbl="node1" presStyleIdx="0" presStyleCnt="3">
        <dgm:presLayoutVars>
          <dgm:bulletEnabled val="1"/>
        </dgm:presLayoutVars>
      </dgm:prSet>
      <dgm:spPr/>
    </dgm:pt>
    <dgm:pt modelId="{2AAD0197-8381-4831-9907-B03A5229991D}" type="pres">
      <dgm:prSet presAssocID="{1B39A938-48AF-4086-A919-F0662BA06BA0}" presName="sibTrans" presStyleCnt="0"/>
      <dgm:spPr/>
    </dgm:pt>
    <dgm:pt modelId="{A8B2DF86-AA69-4799-964A-6F0390CCB50A}" type="pres">
      <dgm:prSet presAssocID="{8DB4F590-F53A-4E55-AA06-0BCD1F1F72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E21D-4478-43FA-B55D-EF34C0945CA1}" type="pres">
      <dgm:prSet presAssocID="{7D79A498-E075-4E1F-97ED-B4BF3925D91E}" presName="sibTrans" presStyleCnt="0"/>
      <dgm:spPr/>
    </dgm:pt>
    <dgm:pt modelId="{C1E50411-8158-4D23-B103-CEC49AD8DB15}" type="pres">
      <dgm:prSet presAssocID="{F96183DA-CFB5-448D-8E87-838BDB7C7F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EFBA7-78BA-41D5-A41B-8881DC40DD5F}" srcId="{E5C8937B-490B-4CA8-811C-FFC49C423521}" destId="{8DB4F590-F53A-4E55-AA06-0BCD1F1F7280}" srcOrd="1" destOrd="0" parTransId="{76324491-2E37-4DCD-95F6-97697EADEB03}" sibTransId="{7D79A498-E075-4E1F-97ED-B4BF3925D91E}"/>
    <dgm:cxn modelId="{C4FDCEA1-F694-4E27-97A0-4D9F709E20C0}" type="presOf" srcId="{FE6D512A-F781-42EE-A43F-175E07DD3666}" destId="{F8D4125F-14B9-48FB-BB02-66FD5D529A56}" srcOrd="0" destOrd="0" presId="urn:microsoft.com/office/officeart/2005/8/layout/hProcess9"/>
    <dgm:cxn modelId="{EBFDF4D7-4404-453F-ACC2-831069AC796C}" type="presOf" srcId="{E5C8937B-490B-4CA8-811C-FFC49C423521}" destId="{DE4DA65B-A067-44D6-908C-CB32B8758703}" srcOrd="0" destOrd="0" presId="urn:microsoft.com/office/officeart/2005/8/layout/hProcess9"/>
    <dgm:cxn modelId="{65EE9CFE-1268-469B-882E-359AA22E1014}" srcId="{E5C8937B-490B-4CA8-811C-FFC49C423521}" destId="{F96183DA-CFB5-448D-8E87-838BDB7C7FBA}" srcOrd="2" destOrd="0" parTransId="{AAFC968F-6A95-4003-BFC9-0FBB12C08ECA}" sibTransId="{2160537E-58E6-44F5-BE2A-A16261490448}"/>
    <dgm:cxn modelId="{5442D633-D8AE-45F3-BD93-22B10AA0D636}" type="presOf" srcId="{F96183DA-CFB5-448D-8E87-838BDB7C7FBA}" destId="{C1E50411-8158-4D23-B103-CEC49AD8DB15}" srcOrd="0" destOrd="0" presId="urn:microsoft.com/office/officeart/2005/8/layout/hProcess9"/>
    <dgm:cxn modelId="{14C9C517-F4B0-4198-9851-EC708A2F8CE7}" srcId="{E5C8937B-490B-4CA8-811C-FFC49C423521}" destId="{FE6D512A-F781-42EE-A43F-175E07DD3666}" srcOrd="0" destOrd="0" parTransId="{46D432D1-499B-4879-8F09-4AF045361090}" sibTransId="{1B39A938-48AF-4086-A919-F0662BA06BA0}"/>
    <dgm:cxn modelId="{F8CF368B-15EE-4AFE-B0E9-C99B9C2A5413}" type="presOf" srcId="{8DB4F590-F53A-4E55-AA06-0BCD1F1F7280}" destId="{A8B2DF86-AA69-4799-964A-6F0390CCB50A}" srcOrd="0" destOrd="0" presId="urn:microsoft.com/office/officeart/2005/8/layout/hProcess9"/>
    <dgm:cxn modelId="{98D30994-24F2-43CA-8846-E642ACC29DF4}" type="presParOf" srcId="{DE4DA65B-A067-44D6-908C-CB32B8758703}" destId="{B0F91B3B-8BDB-4E5B-8794-7684B4B23F49}" srcOrd="0" destOrd="0" presId="urn:microsoft.com/office/officeart/2005/8/layout/hProcess9"/>
    <dgm:cxn modelId="{EDF16979-5D12-4A91-9BFD-BF30166B6D46}" type="presParOf" srcId="{DE4DA65B-A067-44D6-908C-CB32B8758703}" destId="{4A94EAEC-24E5-427A-B130-A37401334028}" srcOrd="1" destOrd="0" presId="urn:microsoft.com/office/officeart/2005/8/layout/hProcess9"/>
    <dgm:cxn modelId="{AC79CC00-5A8E-4367-B765-914C753FE975}" type="presParOf" srcId="{4A94EAEC-24E5-427A-B130-A37401334028}" destId="{F8D4125F-14B9-48FB-BB02-66FD5D529A56}" srcOrd="0" destOrd="0" presId="urn:microsoft.com/office/officeart/2005/8/layout/hProcess9"/>
    <dgm:cxn modelId="{5CF8E8D5-EA8F-469B-9AC2-48FE1C19E750}" type="presParOf" srcId="{4A94EAEC-24E5-427A-B130-A37401334028}" destId="{2AAD0197-8381-4831-9907-B03A5229991D}" srcOrd="1" destOrd="0" presId="urn:microsoft.com/office/officeart/2005/8/layout/hProcess9"/>
    <dgm:cxn modelId="{5E5530A6-9209-4E18-9422-2CC002A69FAB}" type="presParOf" srcId="{4A94EAEC-24E5-427A-B130-A37401334028}" destId="{A8B2DF86-AA69-4799-964A-6F0390CCB50A}" srcOrd="2" destOrd="0" presId="urn:microsoft.com/office/officeart/2005/8/layout/hProcess9"/>
    <dgm:cxn modelId="{3FDBEEF0-FDC4-4CC7-92EE-8C2C0CFC49D4}" type="presParOf" srcId="{4A94EAEC-24E5-427A-B130-A37401334028}" destId="{EC55E21D-4478-43FA-B55D-EF34C0945CA1}" srcOrd="3" destOrd="0" presId="urn:microsoft.com/office/officeart/2005/8/layout/hProcess9"/>
    <dgm:cxn modelId="{9E06DCB9-4C8E-41D5-A52A-C4EC2B273F7B}" type="presParOf" srcId="{4A94EAEC-24E5-427A-B130-A37401334028}" destId="{C1E50411-8158-4D23-B103-CEC49AD8DB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8937B-490B-4CA8-811C-FFC49C423521}" type="doc">
      <dgm:prSet loTypeId="urn:microsoft.com/office/officeart/2005/8/layout/hProcess9" loCatId="process" qsTypeId="urn:microsoft.com/office/officeart/2009/2/quickstyle/3d8" qsCatId="3D" csTypeId="urn:microsoft.com/office/officeart/2005/8/colors/accent1_2" csCatId="accent1" phldr="1"/>
      <dgm:spPr/>
    </dgm:pt>
    <dgm:pt modelId="{FE6D512A-F781-42EE-A43F-175E07DD3666}">
      <dgm:prSet phldrT="[Text]"/>
      <dgm:spPr/>
      <dgm:t>
        <a:bodyPr/>
        <a:lstStyle/>
        <a:p>
          <a:r>
            <a:rPr lang="en-US" dirty="0" smtClean="0"/>
            <a:t>What is stress</a:t>
          </a:r>
          <a:endParaRPr lang="en-US" dirty="0"/>
        </a:p>
      </dgm:t>
    </dgm:pt>
    <dgm:pt modelId="{46D432D1-499B-4879-8F09-4AF045361090}" type="parTrans" cxnId="{14C9C517-F4B0-4198-9851-EC708A2F8CE7}">
      <dgm:prSet/>
      <dgm:spPr/>
      <dgm:t>
        <a:bodyPr/>
        <a:lstStyle/>
        <a:p>
          <a:endParaRPr lang="en-US"/>
        </a:p>
      </dgm:t>
    </dgm:pt>
    <dgm:pt modelId="{1B39A938-48AF-4086-A919-F0662BA06BA0}" type="sibTrans" cxnId="{14C9C517-F4B0-4198-9851-EC708A2F8CE7}">
      <dgm:prSet/>
      <dgm:spPr/>
      <dgm:t>
        <a:bodyPr/>
        <a:lstStyle/>
        <a:p>
          <a:endParaRPr lang="en-US"/>
        </a:p>
      </dgm:t>
    </dgm:pt>
    <dgm:pt modelId="{8DB4F590-F53A-4E55-AA06-0BCD1F1F7280}">
      <dgm:prSet phldrT="[Text]"/>
      <dgm:spPr/>
      <dgm:t>
        <a:bodyPr/>
        <a:lstStyle/>
        <a:p>
          <a:r>
            <a:rPr lang="en-US" dirty="0" smtClean="0"/>
            <a:t>Causes of stress</a:t>
          </a:r>
          <a:endParaRPr lang="en-US" dirty="0"/>
        </a:p>
      </dgm:t>
    </dgm:pt>
    <dgm:pt modelId="{76324491-2E37-4DCD-95F6-97697EADEB03}" type="parTrans" cxnId="{842EFBA7-78BA-41D5-A41B-8881DC40DD5F}">
      <dgm:prSet/>
      <dgm:spPr/>
      <dgm:t>
        <a:bodyPr/>
        <a:lstStyle/>
        <a:p>
          <a:endParaRPr lang="en-US"/>
        </a:p>
      </dgm:t>
    </dgm:pt>
    <dgm:pt modelId="{7D79A498-E075-4E1F-97ED-B4BF3925D91E}" type="sibTrans" cxnId="{842EFBA7-78BA-41D5-A41B-8881DC40DD5F}">
      <dgm:prSet/>
      <dgm:spPr/>
      <dgm:t>
        <a:bodyPr/>
        <a:lstStyle/>
        <a:p>
          <a:endParaRPr lang="en-US"/>
        </a:p>
      </dgm:t>
    </dgm:pt>
    <dgm:pt modelId="{F96183DA-CFB5-448D-8E87-838BDB7C7FBA}">
      <dgm:prSet phldrT="[Text]"/>
      <dgm:spPr/>
      <dgm:t>
        <a:bodyPr/>
        <a:lstStyle/>
        <a:p>
          <a:r>
            <a:rPr lang="en-US" dirty="0" smtClean="0"/>
            <a:t>Ways to manage stress</a:t>
          </a:r>
          <a:endParaRPr lang="en-US" dirty="0"/>
        </a:p>
      </dgm:t>
    </dgm:pt>
    <dgm:pt modelId="{AAFC968F-6A95-4003-BFC9-0FBB12C08ECA}" type="parTrans" cxnId="{65EE9CFE-1268-469B-882E-359AA22E1014}">
      <dgm:prSet/>
      <dgm:spPr/>
      <dgm:t>
        <a:bodyPr/>
        <a:lstStyle/>
        <a:p>
          <a:endParaRPr lang="en-US"/>
        </a:p>
      </dgm:t>
    </dgm:pt>
    <dgm:pt modelId="{2160537E-58E6-44F5-BE2A-A16261490448}" type="sibTrans" cxnId="{65EE9CFE-1268-469B-882E-359AA22E1014}">
      <dgm:prSet/>
      <dgm:spPr/>
      <dgm:t>
        <a:bodyPr/>
        <a:lstStyle/>
        <a:p>
          <a:endParaRPr lang="en-US"/>
        </a:p>
      </dgm:t>
    </dgm:pt>
    <dgm:pt modelId="{DE4DA65B-A067-44D6-908C-CB32B8758703}" type="pres">
      <dgm:prSet presAssocID="{E5C8937B-490B-4CA8-811C-FFC49C423521}" presName="CompostProcess" presStyleCnt="0">
        <dgm:presLayoutVars>
          <dgm:dir/>
          <dgm:resizeHandles val="exact"/>
        </dgm:presLayoutVars>
      </dgm:prSet>
      <dgm:spPr/>
    </dgm:pt>
    <dgm:pt modelId="{B0F91B3B-8BDB-4E5B-8794-7684B4B23F49}" type="pres">
      <dgm:prSet presAssocID="{E5C8937B-490B-4CA8-811C-FFC49C423521}" presName="arrow" presStyleLbl="bgShp" presStyleIdx="0" presStyleCnt="1"/>
      <dgm:spPr/>
    </dgm:pt>
    <dgm:pt modelId="{4A94EAEC-24E5-427A-B130-A37401334028}" type="pres">
      <dgm:prSet presAssocID="{E5C8937B-490B-4CA8-811C-FFC49C423521}" presName="linearProcess" presStyleCnt="0"/>
      <dgm:spPr/>
    </dgm:pt>
    <dgm:pt modelId="{F8D4125F-14B9-48FB-BB02-66FD5D529A56}" type="pres">
      <dgm:prSet presAssocID="{FE6D512A-F781-42EE-A43F-175E07DD3666}" presName="textNode" presStyleLbl="node1" presStyleIdx="0" presStyleCnt="3">
        <dgm:presLayoutVars>
          <dgm:bulletEnabled val="1"/>
        </dgm:presLayoutVars>
      </dgm:prSet>
      <dgm:spPr/>
    </dgm:pt>
    <dgm:pt modelId="{2AAD0197-8381-4831-9907-B03A5229991D}" type="pres">
      <dgm:prSet presAssocID="{1B39A938-48AF-4086-A919-F0662BA06BA0}" presName="sibTrans" presStyleCnt="0"/>
      <dgm:spPr/>
    </dgm:pt>
    <dgm:pt modelId="{A8B2DF86-AA69-4799-964A-6F0390CCB50A}" type="pres">
      <dgm:prSet presAssocID="{8DB4F590-F53A-4E55-AA06-0BCD1F1F72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E21D-4478-43FA-B55D-EF34C0945CA1}" type="pres">
      <dgm:prSet presAssocID="{7D79A498-E075-4E1F-97ED-B4BF3925D91E}" presName="sibTrans" presStyleCnt="0"/>
      <dgm:spPr/>
    </dgm:pt>
    <dgm:pt modelId="{C1E50411-8158-4D23-B103-CEC49AD8DB15}" type="pres">
      <dgm:prSet presAssocID="{F96183DA-CFB5-448D-8E87-838BDB7C7F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F2B1C-5BB7-45DA-97BB-3CFDBFD50A26}" type="presOf" srcId="{FE6D512A-F781-42EE-A43F-175E07DD3666}" destId="{F8D4125F-14B9-48FB-BB02-66FD5D529A56}" srcOrd="0" destOrd="0" presId="urn:microsoft.com/office/officeart/2005/8/layout/hProcess9"/>
    <dgm:cxn modelId="{FDF32DE4-43C6-472D-B40B-5AF11FCE72CA}" type="presOf" srcId="{F96183DA-CFB5-448D-8E87-838BDB7C7FBA}" destId="{C1E50411-8158-4D23-B103-CEC49AD8DB15}" srcOrd="0" destOrd="0" presId="urn:microsoft.com/office/officeart/2005/8/layout/hProcess9"/>
    <dgm:cxn modelId="{842EFBA7-78BA-41D5-A41B-8881DC40DD5F}" srcId="{E5C8937B-490B-4CA8-811C-FFC49C423521}" destId="{8DB4F590-F53A-4E55-AA06-0BCD1F1F7280}" srcOrd="1" destOrd="0" parTransId="{76324491-2E37-4DCD-95F6-97697EADEB03}" sibTransId="{7D79A498-E075-4E1F-97ED-B4BF3925D91E}"/>
    <dgm:cxn modelId="{D4FDAC6D-5461-45F5-B686-A9D012E972CD}" type="presOf" srcId="{E5C8937B-490B-4CA8-811C-FFC49C423521}" destId="{DE4DA65B-A067-44D6-908C-CB32B8758703}" srcOrd="0" destOrd="0" presId="urn:microsoft.com/office/officeart/2005/8/layout/hProcess9"/>
    <dgm:cxn modelId="{65EE9CFE-1268-469B-882E-359AA22E1014}" srcId="{E5C8937B-490B-4CA8-811C-FFC49C423521}" destId="{F96183DA-CFB5-448D-8E87-838BDB7C7FBA}" srcOrd="2" destOrd="0" parTransId="{AAFC968F-6A95-4003-BFC9-0FBB12C08ECA}" sibTransId="{2160537E-58E6-44F5-BE2A-A16261490448}"/>
    <dgm:cxn modelId="{14C9C517-F4B0-4198-9851-EC708A2F8CE7}" srcId="{E5C8937B-490B-4CA8-811C-FFC49C423521}" destId="{FE6D512A-F781-42EE-A43F-175E07DD3666}" srcOrd="0" destOrd="0" parTransId="{46D432D1-499B-4879-8F09-4AF045361090}" sibTransId="{1B39A938-48AF-4086-A919-F0662BA06BA0}"/>
    <dgm:cxn modelId="{4EAE1B33-1793-4F68-B410-A400D417BBCC}" type="presOf" srcId="{8DB4F590-F53A-4E55-AA06-0BCD1F1F7280}" destId="{A8B2DF86-AA69-4799-964A-6F0390CCB50A}" srcOrd="0" destOrd="0" presId="urn:microsoft.com/office/officeart/2005/8/layout/hProcess9"/>
    <dgm:cxn modelId="{59B6B3B2-BE7A-4358-A884-052946FEEEBB}" type="presParOf" srcId="{DE4DA65B-A067-44D6-908C-CB32B8758703}" destId="{B0F91B3B-8BDB-4E5B-8794-7684B4B23F49}" srcOrd="0" destOrd="0" presId="urn:microsoft.com/office/officeart/2005/8/layout/hProcess9"/>
    <dgm:cxn modelId="{DD173BA3-A1BE-4336-96D5-4813BEF8B9BF}" type="presParOf" srcId="{DE4DA65B-A067-44D6-908C-CB32B8758703}" destId="{4A94EAEC-24E5-427A-B130-A37401334028}" srcOrd="1" destOrd="0" presId="urn:microsoft.com/office/officeart/2005/8/layout/hProcess9"/>
    <dgm:cxn modelId="{1F61B170-676C-4253-8833-CD101E884E08}" type="presParOf" srcId="{4A94EAEC-24E5-427A-B130-A37401334028}" destId="{F8D4125F-14B9-48FB-BB02-66FD5D529A56}" srcOrd="0" destOrd="0" presId="urn:microsoft.com/office/officeart/2005/8/layout/hProcess9"/>
    <dgm:cxn modelId="{F2BCFEF6-769E-4470-8957-3CA5A8048EFA}" type="presParOf" srcId="{4A94EAEC-24E5-427A-B130-A37401334028}" destId="{2AAD0197-8381-4831-9907-B03A5229991D}" srcOrd="1" destOrd="0" presId="urn:microsoft.com/office/officeart/2005/8/layout/hProcess9"/>
    <dgm:cxn modelId="{EB52A4E2-3676-4459-9C86-945A151F2212}" type="presParOf" srcId="{4A94EAEC-24E5-427A-B130-A37401334028}" destId="{A8B2DF86-AA69-4799-964A-6F0390CCB50A}" srcOrd="2" destOrd="0" presId="urn:microsoft.com/office/officeart/2005/8/layout/hProcess9"/>
    <dgm:cxn modelId="{0B80E1CD-C121-4A95-9EAD-33CA92EA3FE3}" type="presParOf" srcId="{4A94EAEC-24E5-427A-B130-A37401334028}" destId="{EC55E21D-4478-43FA-B55D-EF34C0945CA1}" srcOrd="3" destOrd="0" presId="urn:microsoft.com/office/officeart/2005/8/layout/hProcess9"/>
    <dgm:cxn modelId="{4CA1CD0C-E07B-4449-8E11-BA5C6EFDB1D7}" type="presParOf" srcId="{4A94EAEC-24E5-427A-B130-A37401334028}" destId="{C1E50411-8158-4D23-B103-CEC49AD8DB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91B3B-8BDB-4E5B-8794-7684B4B23F49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125F-14B9-48FB-BB02-66FD5D529A56}">
      <dsp:nvSpPr>
        <dsp:cNvPr id="0" name=""/>
        <dsp:cNvSpPr/>
      </dsp:nvSpPr>
      <dsp:spPr>
        <a:xfrm>
          <a:off x="278874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What is stress</a:t>
          </a:r>
          <a:endParaRPr lang="en-US" sz="2600" kern="1200" dirty="0"/>
        </a:p>
      </dsp:txBody>
      <dsp:txXfrm>
        <a:off x="367250" y="1446164"/>
        <a:ext cx="2292128" cy="1633632"/>
      </dsp:txXfrm>
    </dsp:sp>
    <dsp:sp modelId="{A8B2DF86-AA69-4799-964A-6F0390CCB50A}">
      <dsp:nvSpPr>
        <dsp:cNvPr id="0" name=""/>
        <dsp:cNvSpPr/>
      </dsp:nvSpPr>
      <dsp:spPr>
        <a:xfrm>
          <a:off x="2880359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Causes of stress</a:t>
          </a:r>
          <a:endParaRPr lang="en-US" sz="2600" kern="1200" dirty="0"/>
        </a:p>
      </dsp:txBody>
      <dsp:txXfrm>
        <a:off x="2968735" y="1446164"/>
        <a:ext cx="2292128" cy="1633632"/>
      </dsp:txXfrm>
    </dsp:sp>
    <dsp:sp modelId="{C1E50411-8158-4D23-B103-CEC49AD8DB15}">
      <dsp:nvSpPr>
        <dsp:cNvPr id="0" name=""/>
        <dsp:cNvSpPr/>
      </dsp:nvSpPr>
      <dsp:spPr>
        <a:xfrm>
          <a:off x="5481845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Ways to manage stress</a:t>
          </a:r>
          <a:endParaRPr lang="en-US" sz="2600" kern="1200" dirty="0"/>
        </a:p>
      </dsp:txBody>
      <dsp:txXfrm>
        <a:off x="5570221" y="1446164"/>
        <a:ext cx="2292128" cy="1633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91B3B-8BDB-4E5B-8794-7684B4B23F49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125F-14B9-48FB-BB02-66FD5D529A56}">
      <dsp:nvSpPr>
        <dsp:cNvPr id="0" name=""/>
        <dsp:cNvSpPr/>
      </dsp:nvSpPr>
      <dsp:spPr>
        <a:xfrm>
          <a:off x="278874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What is stress</a:t>
          </a:r>
          <a:endParaRPr lang="en-US" sz="2600" kern="1200" dirty="0"/>
        </a:p>
      </dsp:txBody>
      <dsp:txXfrm>
        <a:off x="367250" y="1446164"/>
        <a:ext cx="2292128" cy="1633632"/>
      </dsp:txXfrm>
    </dsp:sp>
    <dsp:sp modelId="{A8B2DF86-AA69-4799-964A-6F0390CCB50A}">
      <dsp:nvSpPr>
        <dsp:cNvPr id="0" name=""/>
        <dsp:cNvSpPr/>
      </dsp:nvSpPr>
      <dsp:spPr>
        <a:xfrm>
          <a:off x="2880359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Causes of stress</a:t>
          </a:r>
          <a:endParaRPr lang="en-US" sz="2600" kern="1200" dirty="0"/>
        </a:p>
      </dsp:txBody>
      <dsp:txXfrm>
        <a:off x="2968735" y="1446164"/>
        <a:ext cx="2292128" cy="1633632"/>
      </dsp:txXfrm>
    </dsp:sp>
    <dsp:sp modelId="{C1E50411-8158-4D23-B103-CEC49AD8DB15}">
      <dsp:nvSpPr>
        <dsp:cNvPr id="0" name=""/>
        <dsp:cNvSpPr/>
      </dsp:nvSpPr>
      <dsp:spPr>
        <a:xfrm>
          <a:off x="5481845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Ways to manage stress</a:t>
          </a:r>
          <a:endParaRPr lang="en-US" sz="2600" kern="1200" dirty="0"/>
        </a:p>
      </dsp:txBody>
      <dsp:txXfrm>
        <a:off x="5570221" y="1446164"/>
        <a:ext cx="2292128" cy="163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08CF09-B632-4D34-A965-D2F6D6275512}" type="datetimeFigureOut">
              <a:rPr lang="en-US" smtClean="0"/>
              <a:t>10/10/2011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60D52E-A1B5-4351-BA97-BAD804AD49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quide.org/metal/stress_signs.htm" TargetMode="External"/><Relationship Id="rId2" Type="http://schemas.openxmlformats.org/officeDocument/2006/relationships/hyperlink" Target="http://www.stress.org/topic_definition-stress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Stress?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Stefen</a:t>
            </a:r>
            <a:r>
              <a:rPr lang="en-US" dirty="0" smtClean="0"/>
              <a:t> Rice</a:t>
            </a:r>
          </a:p>
          <a:p>
            <a:r>
              <a:rPr lang="en-US" dirty="0" smtClean="0"/>
              <a:t>Cas100</a:t>
            </a:r>
          </a:p>
          <a:p>
            <a:r>
              <a:rPr lang="en-US" dirty="0" smtClean="0"/>
              <a:t>Penn State Hazleton</a:t>
            </a:r>
          </a:p>
          <a:p>
            <a:r>
              <a:rPr lang="en-US" dirty="0" smtClean="0"/>
              <a:t>October 10,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stress is called “Eustress” (AIS)</a:t>
            </a:r>
          </a:p>
          <a:p>
            <a:r>
              <a:rPr lang="en-US" dirty="0" smtClean="0"/>
              <a:t>Hormonal levels rise causing an </a:t>
            </a:r>
            <a:r>
              <a:rPr lang="en-US" dirty="0" smtClean="0"/>
              <a:t>increase in your </a:t>
            </a:r>
            <a:r>
              <a:rPr lang="en-US" dirty="0" smtClean="0"/>
              <a:t>strength, stamina, speed</a:t>
            </a:r>
            <a:r>
              <a:rPr lang="en-US" dirty="0" smtClean="0"/>
              <a:t>, your </a:t>
            </a:r>
            <a:r>
              <a:rPr lang="en-US" dirty="0" smtClean="0"/>
              <a:t>senses become sharper and your focus enhances.</a:t>
            </a:r>
          </a:p>
          <a:p>
            <a:r>
              <a:rPr lang="en-US" dirty="0" smtClean="0"/>
              <a:t>Example: Slamming on the brakes to avoid an accident.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oomarun.com/wp-content/uploads/2011/04/we_can_do_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429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 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network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Ability to deal with emotions</a:t>
            </a:r>
          </a:p>
          <a:p>
            <a:r>
              <a:rPr lang="en-US" dirty="0" smtClean="0"/>
              <a:t>Knowledge 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smtClean="0"/>
              <a:t>Exercise </a:t>
            </a:r>
          </a:p>
          <a:p>
            <a:r>
              <a:rPr lang="en-US" dirty="0" smtClean="0"/>
              <a:t>Eat well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manage stress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(Segal, PHD)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aches</a:t>
            </a:r>
          </a:p>
          <a:p>
            <a:r>
              <a:rPr lang="en-US" dirty="0" smtClean="0"/>
              <a:t>Heart Disease </a:t>
            </a:r>
          </a:p>
          <a:p>
            <a:r>
              <a:rPr lang="en-US" dirty="0" smtClean="0"/>
              <a:t>Sleep Problems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Obesity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Effects of stress if not managed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1"/>
            <a:ext cx="3657600" cy="339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Segal, PHD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google</a:t>
            </a:r>
            <a:r>
              <a:rPr lang="en-US" dirty="0"/>
              <a:t> </a:t>
            </a:r>
            <a:r>
              <a:rPr lang="en-US" dirty="0" smtClean="0"/>
              <a:t>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5037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9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Institute of Stress. </a:t>
            </a:r>
            <a:r>
              <a:rPr lang="en-US" i="1" dirty="0" smtClean="0"/>
              <a:t>Stress</a:t>
            </a:r>
            <a:r>
              <a:rPr lang="en-US" dirty="0" smtClean="0"/>
              <a:t> Definition of stress, stressor, what is stress. American Institute of stress. 1979. Web. 4 Oct. 2011. </a:t>
            </a:r>
            <a:r>
              <a:rPr lang="en-US" dirty="0" smtClean="0">
                <a:hlinkClick r:id="rId2"/>
              </a:rPr>
              <a:t>www.stress.org/topic_definition-stress.htm</a:t>
            </a:r>
            <a:endParaRPr lang="en-US" dirty="0" smtClean="0"/>
          </a:p>
          <a:p>
            <a:r>
              <a:rPr lang="en-US" dirty="0" smtClean="0"/>
              <a:t>Segal, Jeanne </a:t>
            </a:r>
            <a:r>
              <a:rPr lang="en-US" dirty="0" err="1" smtClean="0"/>
              <a:t>Phd</a:t>
            </a:r>
            <a:r>
              <a:rPr lang="en-US" dirty="0" smtClean="0"/>
              <a:t>. </a:t>
            </a:r>
            <a:r>
              <a:rPr lang="en-US" i="1" dirty="0" smtClean="0"/>
              <a:t>Understanding stress. </a:t>
            </a:r>
            <a:r>
              <a:rPr lang="en-US" dirty="0" smtClean="0"/>
              <a:t>Signs, symptoms, causes and effects. Sept 2011. web. Oct 4. 2011. </a:t>
            </a:r>
            <a:r>
              <a:rPr lang="en-US" dirty="0" smtClean="0">
                <a:hlinkClick r:id="rId3"/>
              </a:rPr>
              <a:t>www.helpquide.org/metal/stress_signs.htm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Pictures taken from, “Google Images”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57200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2300" y="4114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questions?</a:t>
            </a:r>
          </a:p>
          <a:p>
            <a:r>
              <a:rPr lang="en-US" dirty="0" smtClean="0"/>
              <a:t>SMR5419@psu.edu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6188986"/>
            <a:ext cx="7162800" cy="648232"/>
          </a:xfrm>
        </p:spPr>
        <p:txBody>
          <a:bodyPr/>
          <a:lstStyle/>
          <a:p>
            <a:r>
              <a:rPr lang="en-US" dirty="0" smtClean="0"/>
              <a:t>“Google images”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Everyone has felt this way at one time or another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9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9818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4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-AErJCSRZ4w/SjyOkJxE5qI/AAAAAAAAAj0/RytnxDii1rs/s400/Define_stress____by_doombo_saves_the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199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17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“stressed” was coined by Hans </a:t>
            </a:r>
            <a:r>
              <a:rPr lang="en-US" dirty="0" err="1" smtClean="0"/>
              <a:t>Selye</a:t>
            </a:r>
            <a:r>
              <a:rPr lang="en-US" dirty="0" smtClean="0"/>
              <a:t> in 1936.</a:t>
            </a:r>
          </a:p>
          <a:p>
            <a:r>
              <a:rPr lang="en-US" dirty="0" smtClean="0"/>
              <a:t>He defined it as the non specific response of the body to any demand of change. (AIS)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stress?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733800"/>
            <a:ext cx="2667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56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38225"/>
            <a:ext cx="53530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 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9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perceive a threat your nervous system responds by releasing a flood of stress hormones including adrenaline and cortisol (AIS)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Stress biologically		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34340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38651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 images)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5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the causes of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Major life changes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Expectations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Work Load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Relationship difficulties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Pressure to do well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Social acceptance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Being away from home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95599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4572000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google</a:t>
            </a:r>
            <a:r>
              <a:rPr lang="en-US" dirty="0" smtClean="0"/>
              <a:t> 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5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Stress isn’t all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27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319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What is Stress?</vt:lpstr>
      <vt:lpstr>Everyone has felt this way at one time or another</vt:lpstr>
      <vt:lpstr>Overview</vt:lpstr>
      <vt:lpstr>PowerPoint Presentation</vt:lpstr>
      <vt:lpstr>What is stress?</vt:lpstr>
      <vt:lpstr>PowerPoint Presentation</vt:lpstr>
      <vt:lpstr>Stress biologically   </vt:lpstr>
      <vt:lpstr>What are the causes of stress?</vt:lpstr>
      <vt:lpstr>Stress isn’t all bad</vt:lpstr>
      <vt:lpstr>Good stress</vt:lpstr>
      <vt:lpstr>PowerPoint Presentation</vt:lpstr>
      <vt:lpstr>Ways to manage stress</vt:lpstr>
      <vt:lpstr>Effects of stress if not managed </vt:lpstr>
      <vt:lpstr>Conclusion</vt:lpstr>
      <vt:lpstr>References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Stress?</dc:title>
  <dc:creator>stefen</dc:creator>
  <cp:lastModifiedBy>stefen</cp:lastModifiedBy>
  <cp:revision>12</cp:revision>
  <dcterms:created xsi:type="dcterms:W3CDTF">2011-10-10T03:25:50Z</dcterms:created>
  <dcterms:modified xsi:type="dcterms:W3CDTF">2011-10-10T13:46:39Z</dcterms:modified>
</cp:coreProperties>
</file>